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99D6-6A1A-42D9-B352-B53124781AB6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84EA-A4C6-45B9-AAB0-F9F82B7A9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99D6-6A1A-42D9-B352-B53124781AB6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84EA-A4C6-45B9-AAB0-F9F82B7A9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99D6-6A1A-42D9-B352-B53124781AB6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84EA-A4C6-45B9-AAB0-F9F82B7A9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99D6-6A1A-42D9-B352-B53124781AB6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84EA-A4C6-45B9-AAB0-F9F82B7A9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99D6-6A1A-42D9-B352-B53124781AB6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84EA-A4C6-45B9-AAB0-F9F82B7A9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99D6-6A1A-42D9-B352-B53124781AB6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84EA-A4C6-45B9-AAB0-F9F82B7A9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99D6-6A1A-42D9-B352-B53124781AB6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84EA-A4C6-45B9-AAB0-F9F82B7A9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99D6-6A1A-42D9-B352-B53124781AB6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84EA-A4C6-45B9-AAB0-F9F82B7A9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99D6-6A1A-42D9-B352-B53124781AB6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84EA-A4C6-45B9-AAB0-F9F82B7A9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99D6-6A1A-42D9-B352-B53124781AB6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84EA-A4C6-45B9-AAB0-F9F82B7A9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99D6-6A1A-42D9-B352-B53124781AB6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84EA-A4C6-45B9-AAB0-F9F82B7A9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D99D6-6A1A-42D9-B352-B53124781AB6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284EA-A4C6-45B9-AAB0-F9F82B7A9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diteli.ua/semya/poleznye_sovety/washing_hands" TargetMode="External"/><Relationship Id="rId2" Type="http://schemas.openxmlformats.org/officeDocument/2006/relationships/hyperlink" Target="http://queen-time.ru/vtorye-blyuda/skolko-varit-ovoshi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k.com/zdorovvsegdazdorovsvoboden" TargetMode="External"/><Relationship Id="rId5" Type="http://schemas.openxmlformats.org/officeDocument/2006/relationships/hyperlink" Target="http://zolushka24.ru/bytovye-uslugi/uborka/" TargetMode="External"/><Relationship Id="rId4" Type="http://schemas.openxmlformats.org/officeDocument/2006/relationships/hyperlink" Target="http://ivona.bigmir.net/cooking/recipes/358416-Varen-e-iz-chereshn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6" name="Picture 6" descr="http://nachalka.ucoz.com/kartinki/basketbal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3357562"/>
            <a:ext cx="2714644" cy="20359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5842" name="Picture 2" descr="http://metlandclub.ru/wp-content/uploads/2012/07/%D0%BA%D0%BE%D0%BC%D0%BF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3636" y="3143248"/>
            <a:ext cx="2571768" cy="21076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3429024"/>
          </a:xfrm>
        </p:spPr>
        <p:txBody>
          <a:bodyPr>
            <a:normAutofit/>
          </a:bodyPr>
          <a:lstStyle/>
          <a:p>
            <a:pPr fontAlgn="base"/>
            <a:r>
              <a:rPr lang="ru-RU" b="1" i="1" dirty="0"/>
              <a:t>Быть здоровым — значит быть счастливым.</a:t>
            </a:r>
            <a:br>
              <a:rPr lang="ru-RU" b="1" i="1" dirty="0"/>
            </a:br>
            <a:r>
              <a:rPr lang="ru-RU" b="1" i="1" dirty="0"/>
              <a:t>Мы за счастливое поколение!</a:t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14950"/>
            <a:ext cx="6400800" cy="128588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Презентация учеников 9 «Б» класса</a:t>
            </a:r>
            <a:br>
              <a:rPr lang="ru-RU" sz="2400" dirty="0" smtClean="0"/>
            </a:br>
            <a:r>
              <a:rPr lang="ru-RU" sz="2400" dirty="0" smtClean="0"/>
              <a:t>Классный руководитель: Кравец Валерия Анатольевна</a:t>
            </a:r>
            <a:endParaRPr lang="ru-RU" sz="2400" dirty="0"/>
          </a:p>
        </p:txBody>
      </p:sp>
      <p:pic>
        <p:nvPicPr>
          <p:cNvPr id="35844" name="Picture 4" descr="http://cs.pikabu.ru/images/big_size_comm/2012-08_6/13463019626253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 flipH="1">
            <a:off x="3255985" y="3143248"/>
            <a:ext cx="2857540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lady.caravan.kz/preview/image795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3570" y="3714752"/>
            <a:ext cx="3000396" cy="22502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6" name="Picture 4" descr="http://queen-time.ru/media/%D0%BA%D0%B0%D0%BA_%D0%B2%D0%B0%D1%80%D0%B8%D1%82%D1%8C_%D0%BE%D0%B2%D0%BE%D1%89%D0%B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472" y="214290"/>
            <a:ext cx="4000528" cy="3000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686700" cy="61436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    </a:t>
            </a:r>
          </a:p>
          <a:p>
            <a:pPr algn="ctr">
              <a:buNone/>
            </a:pPr>
            <a:r>
              <a:rPr lang="ru-RU" i="1" dirty="0" smtClean="0"/>
              <a:t>Чтоб здоровыми нам быть,</a:t>
            </a:r>
            <a:br>
              <a:rPr lang="ru-RU" i="1" dirty="0" smtClean="0"/>
            </a:br>
            <a:r>
              <a:rPr lang="ru-RU" i="1" dirty="0" smtClean="0"/>
              <a:t>Не забывайте руки мыть!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Полощите горло все,</a:t>
            </a:r>
            <a:br>
              <a:rPr lang="ru-RU" i="1" dirty="0" smtClean="0"/>
            </a:br>
            <a:r>
              <a:rPr lang="ru-RU" i="1" dirty="0" smtClean="0"/>
              <a:t>Не забывая о беде.</a:t>
            </a:r>
            <a:br>
              <a:rPr lang="ru-RU" i="1" dirty="0" smtClean="0"/>
            </a:br>
            <a:r>
              <a:rPr lang="ru-RU" i="1" dirty="0" smtClean="0"/>
              <a:t>Иммунитет свой берегите,</a:t>
            </a:r>
            <a:br>
              <a:rPr lang="ru-RU" i="1" dirty="0" smtClean="0"/>
            </a:br>
            <a:r>
              <a:rPr lang="ru-RU" i="1" dirty="0" smtClean="0"/>
              <a:t>И радость каждому несите!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Овощи и фрукты – полезные продукты!</a:t>
            </a:r>
          </a:p>
          <a:p>
            <a:pPr algn="ctr">
              <a:buNone/>
            </a:pP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eurokleaning.ru/wp-content/uploads/2014/04/fcd7b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7818" y="2857496"/>
            <a:ext cx="3342214" cy="3119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 descr="http://v.img.com.ua/b/600x500/b/87/42bad8c97bc8fa9aa28ab9e34569c87b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428604"/>
            <a:ext cx="3329149" cy="22860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428604"/>
            <a:ext cx="6286544" cy="5697559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/>
              <a:t>       </a:t>
            </a:r>
          </a:p>
          <a:p>
            <a:pPr algn="ctr">
              <a:buNone/>
            </a:pPr>
            <a:r>
              <a:rPr lang="ru-RU" i="1" dirty="0" smtClean="0"/>
              <a:t>Мойте окна, стены, пол,</a:t>
            </a:r>
            <a:br>
              <a:rPr lang="ru-RU" i="1" dirty="0" smtClean="0"/>
            </a:br>
            <a:r>
              <a:rPr lang="ru-RU" i="1" dirty="0" smtClean="0"/>
              <a:t>Протирайте мебель!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Ешь домашнее варенье, </a:t>
            </a:r>
            <a:br>
              <a:rPr lang="ru-RU" i="1" dirty="0" smtClean="0"/>
            </a:br>
            <a:r>
              <a:rPr lang="ru-RU" i="1" dirty="0" smtClean="0"/>
              <a:t>Оно будет тебе спасеньем!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Чтобы нам не заболеть, </a:t>
            </a:r>
            <a:br>
              <a:rPr lang="ru-RU" i="1" dirty="0" smtClean="0"/>
            </a:br>
            <a:r>
              <a:rPr lang="ru-RU" i="1" dirty="0" smtClean="0"/>
              <a:t>Нужно всем морковку есть!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vospitau.ru/files/94fec477cb7997e59188b95c356ec6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0166" y="3643314"/>
            <a:ext cx="6238812" cy="27255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378621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i="1" dirty="0" smtClean="0"/>
              <a:t>Профилактика – лучшее лекарство!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Здоровому образу жизни - привет!</a:t>
            </a:r>
          </a:p>
          <a:p>
            <a:pPr>
              <a:buNone/>
            </a:pPr>
            <a:r>
              <a:rPr lang="ru-RU" i="1" dirty="0" smtClean="0"/>
              <a:t>                              Вредным привычкам скажем - НЕТ!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Быть </a:t>
            </a:r>
            <a:r>
              <a:rPr lang="ru-RU" i="1" dirty="0" err="1" smtClean="0"/>
              <a:t>здоровым-это</a:t>
            </a:r>
            <a:r>
              <a:rPr lang="ru-RU" i="1" dirty="0" smtClean="0"/>
              <a:t> </a:t>
            </a:r>
            <a:r>
              <a:rPr lang="ru-RU" i="1" dirty="0" err="1" smtClean="0"/>
              <a:t>клево</a:t>
            </a:r>
            <a:r>
              <a:rPr lang="ru-RU" i="1" dirty="0" smtClean="0"/>
              <a:t>!</a:t>
            </a:r>
          </a:p>
          <a:p>
            <a:pPr algn="ctr">
              <a:buNone/>
            </a:pPr>
            <a:r>
              <a:rPr lang="ru-RU" i="1" dirty="0" smtClean="0"/>
              <a:t>Быть </a:t>
            </a:r>
            <a:r>
              <a:rPr lang="ru-RU" i="1" dirty="0" err="1" smtClean="0"/>
              <a:t>здоровым-это</a:t>
            </a:r>
            <a:r>
              <a:rPr lang="ru-RU" i="1" dirty="0" smtClean="0"/>
              <a:t> класс!</a:t>
            </a:r>
          </a:p>
          <a:p>
            <a:pPr algn="ctr">
              <a:buNone/>
            </a:pPr>
            <a:r>
              <a:rPr lang="ru-RU" i="1" dirty="0" smtClean="0"/>
              <a:t>Витамины, фруктов много</a:t>
            </a:r>
          </a:p>
          <a:p>
            <a:pPr algn="ctr">
              <a:buNone/>
            </a:pPr>
            <a:r>
              <a:rPr lang="ru-RU" i="1" dirty="0" smtClean="0"/>
              <a:t>Ешь побольше их сейчас!</a:t>
            </a:r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queen-time.ru/vtorye-blyuda/skolko-varit-ovoshi.html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www.roditeli.ua/semya/poleznye_sovety/washing_hands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ivona.bigmir.net/cooking/recipes/358416-Varen-e-iz-chereshni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en-US" sz="1600" dirty="0">
                <a:hlinkClick r:id="rId5"/>
              </a:rPr>
              <a:t>http://zolushka24.ru/bytovye-uslugi/uborka</a:t>
            </a:r>
            <a:r>
              <a:rPr lang="en-US" sz="1600" dirty="0" smtClean="0">
                <a:hlinkClick r:id="rId5"/>
              </a:rPr>
              <a:t>/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en-US" sz="1600" dirty="0">
                <a:hlinkClick r:id="rId6"/>
              </a:rPr>
              <a:t>http://</a:t>
            </a:r>
            <a:r>
              <a:rPr lang="en-US" sz="1600" dirty="0" smtClean="0">
                <a:hlinkClick r:id="rId6"/>
              </a:rPr>
              <a:t>vk.com/zdorovvsegdazdorovsvoboden</a:t>
            </a:r>
            <a:r>
              <a:rPr lang="ru-RU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604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45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Быть здоровым — значит быть счастливым. Мы за счастливое поколение! </vt:lpstr>
      <vt:lpstr>Презентация PowerPoint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Быть здоровым — значит быть счастливым. Мы за счастливое поколение!</dc:title>
  <dc:creator>пк</dc:creator>
  <cp:lastModifiedBy>ученик</cp:lastModifiedBy>
  <cp:revision>10</cp:revision>
  <dcterms:created xsi:type="dcterms:W3CDTF">2016-01-27T19:31:38Z</dcterms:created>
  <dcterms:modified xsi:type="dcterms:W3CDTF">2016-02-01T17:02:42Z</dcterms:modified>
</cp:coreProperties>
</file>